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72C0EEA-3243-4F97-B234-914C7D09228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ИКТ в ДОО «Ромашка» </a:t>
            </a:r>
            <a:r>
              <a:rPr lang="ru-RU" dirty="0" err="1" smtClean="0"/>
              <a:t>с.Чубовка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16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58210"/>
            <a:ext cx="7572428" cy="538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8" name="Содержимое 7" descr="IMG_16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71546"/>
            <a:ext cx="7643866" cy="5572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684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Документация в детском </a:t>
            </a:r>
            <a:r>
              <a:rPr lang="ru-RU" sz="3200" smtClean="0"/>
              <a:t>саду ведется </a:t>
            </a:r>
            <a:r>
              <a:rPr lang="ru-RU" sz="3200" dirty="0" smtClean="0"/>
              <a:t>в электронном виде (планы, конспекты, консультации, диагностирование и т.д.)</a:t>
            </a:r>
            <a:endParaRPr lang="ru-RU" sz="32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41424"/>
            <a:ext cx="4071966" cy="397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IMG_20160210_085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357430"/>
            <a:ext cx="4429156" cy="32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86808" cy="107154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работе с детьми и методических объединений педагоги используют </a:t>
            </a:r>
            <a:r>
              <a:rPr lang="ru-RU" sz="2400" dirty="0" err="1" smtClean="0"/>
              <a:t>мультимедийную</a:t>
            </a:r>
            <a:r>
              <a:rPr lang="ru-RU" sz="2400" dirty="0" smtClean="0"/>
              <a:t> доску, проекторы, компьютеры, сканеры, принтеры и т.д.</a:t>
            </a:r>
            <a:endParaRPr lang="ru-RU" sz="2400" dirty="0"/>
          </a:p>
        </p:txBody>
      </p:sp>
      <p:pic>
        <p:nvPicPr>
          <p:cNvPr id="4" name="Содержимое 3" descr="IMG_1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143404" cy="3107553"/>
          </a:xfrm>
        </p:spPr>
      </p:pic>
      <p:pic>
        <p:nvPicPr>
          <p:cNvPr id="5" name="Рисунок 4" descr="IMG_28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071546"/>
            <a:ext cx="4095779" cy="3071834"/>
          </a:xfrm>
          <a:prstGeom prst="rect">
            <a:avLst/>
          </a:prstGeom>
        </p:spPr>
      </p:pic>
      <p:pic>
        <p:nvPicPr>
          <p:cNvPr id="6" name="Рисунок 5" descr="IMG_20160205_130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857605"/>
            <a:ext cx="40005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 занятиям  педагоги создают различные презентации и </a:t>
            </a:r>
            <a:r>
              <a:rPr lang="ru-RU" sz="3200" dirty="0" err="1" smtClean="0"/>
              <a:t>мультимедийные</a:t>
            </a:r>
            <a:r>
              <a:rPr lang="ru-RU" sz="3200" dirty="0" smtClean="0"/>
              <a:t> игры</a:t>
            </a:r>
            <a:endParaRPr lang="ru-RU" sz="3200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481716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сканирование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571612"/>
            <a:ext cx="3629280" cy="4928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Воспитатели принимают участие в интернет  </a:t>
            </a:r>
            <a:r>
              <a:rPr lang="ru-RU" sz="3200" dirty="0" err="1" smtClean="0"/>
              <a:t>вебинарах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857652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сканирование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285860"/>
            <a:ext cx="3623460" cy="2591285"/>
          </a:xfrm>
          <a:prstGeom prst="rect">
            <a:avLst/>
          </a:prstGeom>
        </p:spPr>
      </p:pic>
      <p:pic>
        <p:nvPicPr>
          <p:cNvPr id="9" name="Рисунок 8" descr="a563506d3e5cffcc48d019c42b76be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929066"/>
            <a:ext cx="3937748" cy="2786058"/>
          </a:xfrm>
          <a:prstGeom prst="rect">
            <a:avLst/>
          </a:prstGeom>
        </p:spPr>
      </p:pic>
      <p:pic>
        <p:nvPicPr>
          <p:cNvPr id="10" name="Рисунок 9" descr="сканирование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929066"/>
            <a:ext cx="373343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Дети и педагоги участвуют  во всероссийских </a:t>
            </a:r>
            <a:r>
              <a:rPr lang="ru-RU" sz="3200" dirty="0" err="1" smtClean="0"/>
              <a:t>интернет-конкурсах</a:t>
            </a:r>
            <a:r>
              <a:rPr lang="ru-RU" sz="3200" dirty="0" smtClean="0"/>
              <a:t> и викторинах</a:t>
            </a:r>
            <a:endParaRPr lang="ru-RU" sz="3200" dirty="0"/>
          </a:p>
        </p:txBody>
      </p:sp>
      <p:pic>
        <p:nvPicPr>
          <p:cNvPr id="6" name="Содержимое 5" descr="030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1857356" cy="2606242"/>
          </a:xfrm>
        </p:spPr>
      </p:pic>
      <p:pic>
        <p:nvPicPr>
          <p:cNvPr id="7" name="Рисунок 6" descr="1830_1_DIP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357298"/>
            <a:ext cx="1811846" cy="2560700"/>
          </a:xfrm>
          <a:prstGeom prst="rect">
            <a:avLst/>
          </a:prstGeom>
        </p:spPr>
      </p:pic>
      <p:pic>
        <p:nvPicPr>
          <p:cNvPr id="8" name="Рисунок 7" descr="485030-031-032-s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57298"/>
            <a:ext cx="1886218" cy="2550660"/>
          </a:xfrm>
          <a:prstGeom prst="rect">
            <a:avLst/>
          </a:prstGeom>
        </p:spPr>
      </p:pic>
      <p:pic>
        <p:nvPicPr>
          <p:cNvPr id="11" name="Рисунок 10" descr="Андреяновой Анне Ивановн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000504"/>
            <a:ext cx="1928826" cy="2745110"/>
          </a:xfrm>
          <a:prstGeom prst="rect">
            <a:avLst/>
          </a:prstGeom>
        </p:spPr>
      </p:pic>
      <p:pic>
        <p:nvPicPr>
          <p:cNvPr id="12" name="Рисунок 11" descr="Генералова Наталья Дмитриев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4071942"/>
            <a:ext cx="1857388" cy="2601855"/>
          </a:xfrm>
          <a:prstGeom prst="rect">
            <a:avLst/>
          </a:prstGeom>
        </p:spPr>
      </p:pic>
      <p:pic>
        <p:nvPicPr>
          <p:cNvPr id="16" name="Рисунок 15" descr="сканирование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9028" y="1357298"/>
            <a:ext cx="1869977" cy="2571768"/>
          </a:xfrm>
          <a:prstGeom prst="rect">
            <a:avLst/>
          </a:prstGeom>
        </p:spPr>
      </p:pic>
      <p:pic>
        <p:nvPicPr>
          <p:cNvPr id="13" name="Рисунок 12" descr="0302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4000504"/>
            <a:ext cx="1928826" cy="2706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86834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Воспитатели  проходят курсы повышения квалификации и активно участвуют в дополнительных профессиональных  программах Федеральной </a:t>
            </a:r>
            <a:r>
              <a:rPr lang="ru-RU" sz="2400" dirty="0" err="1" smtClean="0"/>
              <a:t>стажировочной</a:t>
            </a:r>
            <a:r>
              <a:rPr lang="ru-RU" sz="2400" dirty="0" smtClean="0"/>
              <a:t> площадки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071942"/>
            <a:ext cx="4214841" cy="263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сканирование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8348" y="1500174"/>
            <a:ext cx="3330776" cy="2421864"/>
          </a:xfrm>
          <a:prstGeom prst="rect">
            <a:avLst/>
          </a:prstGeom>
        </p:spPr>
      </p:pic>
      <p:pic>
        <p:nvPicPr>
          <p:cNvPr id="13" name="Рисунок 12" descr="сканирование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571612"/>
            <a:ext cx="324219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Педагоги детского сада «Ромашка» создают электронные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, сайты в сети интернет и делятся своим педагогическим опытом 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48006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86" y="1357298"/>
            <a:ext cx="4643414" cy="29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сканирование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500438"/>
            <a:ext cx="2357454" cy="3236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1934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Воспитатели подписываются на различные интернет- издания , активно расширяют свой кругозор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29000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071546"/>
            <a:ext cx="4529170" cy="283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71942"/>
            <a:ext cx="422912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124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Использование ИКТ в ДОО «Ромашка» с.Чубовка.</vt:lpstr>
      <vt:lpstr>Документация в детском саду ведется в электронном виде (планы, конспекты, консультации, диагностирование и т.д.)</vt:lpstr>
      <vt:lpstr>В работе с детьми и методических объединений педагоги используют мультимедийную доску, проекторы, компьютеры, сканеры, принтеры и т.д.</vt:lpstr>
      <vt:lpstr>К занятиям  педагоги создают различные презентации и мультимедийные игры</vt:lpstr>
      <vt:lpstr>Воспитатели принимают участие в интернет  вебинарах.</vt:lpstr>
      <vt:lpstr>Дети и педагоги участвуют  во всероссийских интернет-конкурсах и викторинах</vt:lpstr>
      <vt:lpstr>Воспитатели  проходят курсы повышения квалификации и активно участвуют в дополнительных профессиональных  программах Федеральной стажировочной площадки</vt:lpstr>
      <vt:lpstr>Педагоги детского сада «Ромашка» создают электронные портфолио, сайты в сети интернет и делятся своим педагогическим опытом </vt:lpstr>
      <vt:lpstr>Воспитатели подписываются на различные интернет- издания , активно расширяют свой кругозор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в ДОО «Ромашка» с.Чубовка.</dc:title>
  <dc:creator>1</dc:creator>
  <cp:lastModifiedBy>Ворожейкина</cp:lastModifiedBy>
  <cp:revision>35</cp:revision>
  <dcterms:created xsi:type="dcterms:W3CDTF">2016-02-11T12:07:52Z</dcterms:created>
  <dcterms:modified xsi:type="dcterms:W3CDTF">2016-05-13T06:06:24Z</dcterms:modified>
</cp:coreProperties>
</file>